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5" r:id="rId2"/>
    <p:sldId id="267" r:id="rId3"/>
    <p:sldId id="266" r:id="rId4"/>
    <p:sldId id="258" r:id="rId5"/>
    <p:sldId id="268" r:id="rId6"/>
    <p:sldId id="256" r:id="rId7"/>
    <p:sldId id="274" r:id="rId8"/>
    <p:sldId id="260" r:id="rId9"/>
    <p:sldId id="261" r:id="rId10"/>
    <p:sldId id="262" r:id="rId11"/>
    <p:sldId id="273" r:id="rId12"/>
    <p:sldId id="264" r:id="rId13"/>
    <p:sldId id="269" r:id="rId14"/>
    <p:sldId id="271" r:id="rId15"/>
    <p:sldId id="270" r:id="rId16"/>
    <p:sldId id="259" r:id="rId17"/>
    <p:sldId id="257" r:id="rId18"/>
    <p:sldId id="263" r:id="rId19"/>
    <p:sldId id="272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EE3B5-419B-40C7-9320-75035D41B58B}" type="datetimeFigureOut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12" Type="http://schemas.openxmlformats.org/officeDocument/2006/relationships/hyperlink" Target="https://www.windy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0.PNG"/><Relationship Id="rId5" Type="http://schemas.openxmlformats.org/officeDocument/2006/relationships/image" Target="../media/image8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18558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2862322"/>
              </a:xfrm>
              <a:prstGeom prst="rect">
                <a:avLst/>
              </a:prstGeom>
              <a:blipFill>
                <a:blip r:embed="rId3"/>
                <a:stretch>
                  <a:fillRect l="-1606" t="-1066" b="-27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A895026-1C7B-B608-3834-A5187DC9E230}"/>
              </a:ext>
            </a:extLst>
          </p:cNvPr>
          <p:cNvSpPr txBox="1"/>
          <p:nvPr/>
        </p:nvSpPr>
        <p:spPr>
          <a:xfrm>
            <a:off x="324306" y="358730"/>
            <a:ext cx="30347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Seasonality in wind </a:t>
            </a:r>
            <a:r>
              <a:rPr lang="it-IT" dirty="0" err="1"/>
              <a:t>convergence</a:t>
            </a:r>
            <a:r>
              <a:rPr lang="it-IT" dirty="0"/>
              <a:t> patterns …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5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828422"/>
            <a:ext cx="43788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r>
              <a:rPr lang="it-IT" sz="2000" dirty="0"/>
              <a:t>-&gt; </a:t>
            </a: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</a:t>
            </a:r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46447D-8F82-96CD-31BF-E27733059273}"/>
              </a:ext>
            </a:extLst>
          </p:cNvPr>
          <p:cNvSpPr txBox="1"/>
          <p:nvPr/>
        </p:nvSpPr>
        <p:spPr>
          <a:xfrm>
            <a:off x="324306" y="358730"/>
            <a:ext cx="3034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Seasonality in wind </a:t>
            </a:r>
            <a:r>
              <a:rPr lang="it-IT" dirty="0" err="1"/>
              <a:t>convergence</a:t>
            </a:r>
            <a:r>
              <a:rPr lang="it-IT" dirty="0"/>
              <a:t> patterns …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with clear </a:t>
            </a:r>
            <a:r>
              <a:rPr lang="it-IT" dirty="0" err="1"/>
              <a:t>consequences</a:t>
            </a:r>
            <a:r>
              <a:rPr lang="it-IT" dirty="0"/>
              <a:t> on e.g. </a:t>
            </a:r>
            <a:r>
              <a:rPr lang="it-IT" dirty="0" err="1"/>
              <a:t>precipitation</a:t>
            </a:r>
            <a:r>
              <a:rPr lang="it-IT" dirty="0"/>
              <a:t>!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3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84" y="844582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mappa, natura&#10;&#10;Descrizione generata automaticamente">
            <a:extLst>
              <a:ext uri="{FF2B5EF4-FFF2-40B4-BE49-F238E27FC236}">
                <a16:creationId xmlns:a16="http://schemas.microsoft.com/office/drawing/2014/main" id="{C8A05613-91DD-E7F0-BABA-771708F2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86" y="418680"/>
            <a:ext cx="7697274" cy="60206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941F4F-C35C-48D7-1E85-87BB906E1401}"/>
              </a:ext>
            </a:extLst>
          </p:cNvPr>
          <p:cNvSpPr txBox="1"/>
          <p:nvPr/>
        </p:nvSpPr>
        <p:spPr>
          <a:xfrm>
            <a:off x="758955" y="1026102"/>
            <a:ext cx="3098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GS = </a:t>
            </a:r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WBC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26 – 29 </a:t>
            </a:r>
            <a:r>
              <a:rPr lang="it-IT" dirty="0" err="1"/>
              <a:t>degC</a:t>
            </a:r>
            <a:r>
              <a:rPr lang="it-IT" dirty="0"/>
              <a:t> </a:t>
            </a:r>
            <a:r>
              <a:rPr lang="it-IT" dirty="0" err="1"/>
              <a:t>mxa</a:t>
            </a:r>
            <a:r>
              <a:rPr lang="it-IT" dirty="0"/>
              <a:t> </a:t>
            </a:r>
            <a:r>
              <a:rPr lang="it-IT" dirty="0" err="1"/>
              <a:t>temps</a:t>
            </a:r>
            <a:endParaRPr lang="it-IT" dirty="0"/>
          </a:p>
          <a:p>
            <a:r>
              <a:rPr lang="it-IT" dirty="0"/>
              <a:t>High </a:t>
            </a:r>
            <a:r>
              <a:rPr lang="it-IT" dirty="0" err="1"/>
              <a:t>seasonal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SST </a:t>
            </a:r>
            <a:r>
              <a:rPr lang="it-IT" dirty="0" err="1"/>
              <a:t>grads</a:t>
            </a:r>
            <a:r>
              <a:rPr lang="it-IT" dirty="0"/>
              <a:t> in winter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200329"/>
              </a:xfrm>
              <a:prstGeom prst="rect">
                <a:avLst/>
              </a:prstGeom>
              <a:blipFill>
                <a:blip r:embed="rId7"/>
                <a:stretch>
                  <a:fillRect l="-1660" t="-2538" r="-415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2031325"/>
              </a:xfrm>
              <a:prstGeom prst="rect">
                <a:avLst/>
              </a:prstGeom>
              <a:blipFill>
                <a:blip r:embed="rId2"/>
                <a:stretch>
                  <a:fillRect l="-1606" t="-1502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5" y="458811"/>
            <a:ext cx="7483876" cy="57833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534</Words>
  <Application>Microsoft Office PowerPoint</Application>
  <PresentationFormat>Widescreen</PresentationFormat>
  <Paragraphs>107</Paragraphs>
  <Slides>19</Slides>
  <Notes>4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carlo storer</cp:lastModifiedBy>
  <cp:revision>13</cp:revision>
  <dcterms:created xsi:type="dcterms:W3CDTF">2024-04-08T16:59:26Z</dcterms:created>
  <dcterms:modified xsi:type="dcterms:W3CDTF">2024-04-09T09:55:59Z</dcterms:modified>
</cp:coreProperties>
</file>